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BB32-9204-4DED-A0CE-5F042BB85D2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75A8-CF18-4C2B-B269-6D788AA9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BB32-9204-4DED-A0CE-5F042BB85D2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75A8-CF18-4C2B-B269-6D788AA9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7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BB32-9204-4DED-A0CE-5F042BB85D2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75A8-CF18-4C2B-B269-6D788AA9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4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BB32-9204-4DED-A0CE-5F042BB85D2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75A8-CF18-4C2B-B269-6D788AA9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8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BB32-9204-4DED-A0CE-5F042BB85D2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75A8-CF18-4C2B-B269-6D788AA9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BB32-9204-4DED-A0CE-5F042BB85D2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75A8-CF18-4C2B-B269-6D788AA9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BB32-9204-4DED-A0CE-5F042BB85D2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75A8-CF18-4C2B-B269-6D788AA9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BB32-9204-4DED-A0CE-5F042BB85D2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75A8-CF18-4C2B-B269-6D788AA9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0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BB32-9204-4DED-A0CE-5F042BB85D2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75A8-CF18-4C2B-B269-6D788AA9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9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BB32-9204-4DED-A0CE-5F042BB85D2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75A8-CF18-4C2B-B269-6D788AA9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2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BB32-9204-4DED-A0CE-5F042BB85D2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75A8-CF18-4C2B-B269-6D788AA9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1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7BB32-9204-4DED-A0CE-5F042BB85D2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675A8-CF18-4C2B-B269-6D788AA9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3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457200"/>
            <a:ext cx="7467600" cy="535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Watercolor Cards Unit</a:t>
            </a:r>
          </a:p>
          <a:p>
            <a:pPr algn="ctr"/>
            <a:r>
              <a:rPr lang="en-US" sz="2400" b="1" dirty="0" smtClean="0"/>
              <a:t>Art with Ms. Gay</a:t>
            </a:r>
            <a:endParaRPr lang="en-US" dirty="0"/>
          </a:p>
          <a:p>
            <a:r>
              <a:rPr lang="en-US" sz="2000" b="1" dirty="0" smtClean="0"/>
              <a:t>Project Guidelines: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will be creating a </a:t>
            </a:r>
            <a:r>
              <a:rPr lang="en-US" b="1" dirty="0" smtClean="0"/>
              <a:t>watercolor card</a:t>
            </a:r>
            <a:r>
              <a:rPr lang="en-US" dirty="0" smtClean="0"/>
              <a:t>. This can be a “thank you” card for a teacher (or anyone else), a late Mother’s Day card, or a Father’s Day card.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may practice as much as you would like. I will provide watercolor paper and card stock for mounting the watercolor paintings 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will need to show me </a:t>
            </a:r>
            <a:r>
              <a:rPr lang="en-US" b="1" dirty="0" smtClean="0"/>
              <a:t>two practice paintings </a:t>
            </a:r>
            <a:r>
              <a:rPr lang="en-US" dirty="0" smtClean="0"/>
              <a:t>before receiving your final paper.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may want to review the techniques we learned in the fall (wet-on-wet, salt, crayon resist,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Final cards are due by Thursday, May 19</a:t>
            </a:r>
            <a:r>
              <a:rPr lang="en-US" b="1" baseline="30000" dirty="0" smtClean="0"/>
              <a:t>th</a:t>
            </a:r>
            <a:r>
              <a:rPr lang="en-US" dirty="0" smtClean="0"/>
              <a:t>. You will  not turn these in—you will only show them to me and then take them home/give them away. I will enter the grade once I see your finished card.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You may have your final card graded before the due date for this project if you would like to have extra time to work on your Genius Hour project.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9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9505"/>
            <a:ext cx="4495800" cy="3371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t="6546" r="1818" b="2061"/>
          <a:stretch/>
        </p:blipFill>
        <p:spPr>
          <a:xfrm>
            <a:off x="4305799" y="3200400"/>
            <a:ext cx="4671945" cy="34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17269"/>
            <a:ext cx="4191000" cy="3143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4" b="14990"/>
          <a:stretch/>
        </p:blipFill>
        <p:spPr>
          <a:xfrm>
            <a:off x="381002" y="3747655"/>
            <a:ext cx="838199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52450" y="1390647"/>
            <a:ext cx="5638802" cy="4229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1438" y="1390648"/>
            <a:ext cx="5638801" cy="4229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18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Unit Agenda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861744"/>
              </p:ext>
            </p:extLst>
          </p:nvPr>
        </p:nvGraphicFramePr>
        <p:xfrm>
          <a:off x="457200" y="1143000"/>
          <a:ext cx="8229600" cy="5013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0400"/>
                <a:gridCol w="50292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 May 9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Watercolor</a:t>
                      </a:r>
                      <a:r>
                        <a:rPr lang="en-US" baseline="0" dirty="0" smtClean="0"/>
                        <a:t> card project intro; begin work</a:t>
                      </a:r>
                      <a:endParaRPr lang="en-US" dirty="0"/>
                    </a:p>
                  </a:txBody>
                  <a:tcPr anchor="ctr"/>
                </a:tc>
              </a:tr>
              <a:tr h="107696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 May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through</a:t>
                      </a:r>
                      <a:r>
                        <a:rPr lang="en-US" baseline="0" dirty="0" smtClean="0"/>
                        <a:t> Wednesday, May 18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(with the exception of Friday, May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)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r>
                        <a:rPr lang="en-US" baseline="0" dirty="0" smtClean="0"/>
                        <a:t> days on watercolor cards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 May 19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Watercolor cards</a:t>
                      </a:r>
                      <a:r>
                        <a:rPr lang="en-US" baseline="0" dirty="0" smtClean="0"/>
                        <a:t> due</a:t>
                      </a:r>
                      <a:endParaRPr lang="en-US" dirty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Friday, May 20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Last Genius Hour for the semester; seniors may present their Genius</a:t>
                      </a:r>
                      <a:r>
                        <a:rPr lang="en-US" baseline="0" dirty="0" smtClean="0"/>
                        <a:t> Hour project today</a:t>
                      </a:r>
                      <a:endParaRPr lang="en-US" dirty="0"/>
                    </a:p>
                  </a:txBody>
                  <a:tcPr anchor="ctr"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May 23</a:t>
                      </a:r>
                      <a:r>
                        <a:rPr lang="en-US" baseline="30000" dirty="0" smtClean="0"/>
                        <a:t>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Senior Finals—present Genius Hour; clean-out day: all students</a:t>
                      </a:r>
                      <a:r>
                        <a:rPr lang="en-US" baseline="0" dirty="0" smtClean="0"/>
                        <a:t> must clean out cubbies and classroom</a:t>
                      </a:r>
                      <a:endParaRPr lang="en-US" dirty="0"/>
                    </a:p>
                  </a:txBody>
                  <a:tcPr anchor="ctr"/>
                </a:tc>
              </a:tr>
              <a:tr h="146304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</a:t>
                      </a:r>
                      <a:r>
                        <a:rPr lang="en-US" baseline="0" dirty="0" smtClean="0"/>
                        <a:t> May 24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and Wednesday, May 25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Finals: Genius Hour presentations</a:t>
                      </a:r>
                    </a:p>
                    <a:p>
                      <a:r>
                        <a:rPr lang="en-US" b="1" dirty="0" smtClean="0"/>
                        <a:t>Finals</a:t>
                      </a:r>
                      <a:r>
                        <a:rPr lang="en-US" b="1" baseline="0" dirty="0" smtClean="0"/>
                        <a:t> Schedule</a:t>
                      </a:r>
                      <a:r>
                        <a:rPr lang="en-US" baseline="0" dirty="0" smtClean="0"/>
                        <a:t>:</a:t>
                      </a:r>
                    </a:p>
                    <a:p>
                      <a:r>
                        <a:rPr lang="en-US" baseline="0" dirty="0" smtClean="0"/>
                        <a:t>Tuesday, May 24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: periods 2, 4, 6</a:t>
                      </a:r>
                    </a:p>
                    <a:p>
                      <a:r>
                        <a:rPr lang="en-US" baseline="0" dirty="0" smtClean="0"/>
                        <a:t>Wednesday, May 25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: periods 1, 3, 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2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304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Unit Agenda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Start for Wednesday, May 6th, 2015</dc:title>
  <dc:creator>Gay, Kimberly</dc:creator>
  <cp:lastModifiedBy>Gay, Kimberly</cp:lastModifiedBy>
  <cp:revision>14</cp:revision>
  <dcterms:created xsi:type="dcterms:W3CDTF">2015-05-05T20:25:10Z</dcterms:created>
  <dcterms:modified xsi:type="dcterms:W3CDTF">2016-05-09T20:11:34Z</dcterms:modified>
</cp:coreProperties>
</file>