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70" r:id="rId12"/>
    <p:sldId id="266" r:id="rId13"/>
    <p:sldId id="268" r:id="rId14"/>
    <p:sldId id="269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9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D8874-BB00-41DC-88A6-0BF254D71333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5F75A-29B2-41BF-B5C0-FE34D8126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99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0CEAC30-4EB0-485E-9D1C-3C54635DE5DB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BED0-78A6-436C-9F9B-CB119569E8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AC30-4EB0-485E-9D1C-3C54635DE5DB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BED0-78A6-436C-9F9B-CB119569E8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AC30-4EB0-485E-9D1C-3C54635DE5DB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BED0-78A6-436C-9F9B-CB119569E8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AC30-4EB0-485E-9D1C-3C54635DE5DB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BED0-78A6-436C-9F9B-CB119569E8B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AC30-4EB0-485E-9D1C-3C54635DE5DB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BED0-78A6-436C-9F9B-CB119569E8B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AC30-4EB0-485E-9D1C-3C54635DE5DB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BED0-78A6-436C-9F9B-CB119569E8B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AC30-4EB0-485E-9D1C-3C54635DE5DB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BED0-78A6-436C-9F9B-CB119569E8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AC30-4EB0-485E-9D1C-3C54635DE5DB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BED0-78A6-436C-9F9B-CB119569E8B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AC30-4EB0-485E-9D1C-3C54635DE5DB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BED0-78A6-436C-9F9B-CB119569E8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AC30-4EB0-485E-9D1C-3C54635DE5DB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BED0-78A6-436C-9F9B-CB119569E8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AC30-4EB0-485E-9D1C-3C54635DE5DB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BED0-78A6-436C-9F9B-CB119569E8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0CEAC30-4EB0-485E-9D1C-3C54635DE5DB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DC8BED0-78A6-436C-9F9B-CB119569E8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D0B7F5UbTO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kxLoycj4pJY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1143000"/>
            <a:ext cx="7239000" cy="2011680"/>
          </a:xfrm>
        </p:spPr>
        <p:txBody>
          <a:bodyPr>
            <a:noAutofit/>
          </a:bodyPr>
          <a:lstStyle/>
          <a:p>
            <a:r>
              <a:rPr lang="en-US" sz="4000" dirty="0" smtClean="0"/>
              <a:t>Unit 2: Tattoo History, Flash &amp; Project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981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Art with Ms. Gay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Spring 2017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400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Tattoo Portfolios:</a:t>
            </a:r>
            <a:br>
              <a:rPr lang="en-US" dirty="0" smtClean="0"/>
            </a:br>
            <a:r>
              <a:rPr lang="en-US" dirty="0" smtClean="0"/>
              <a:t>Haylie Gay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1" t="5000" r="21667" b="21859"/>
          <a:stretch/>
        </p:blipFill>
        <p:spPr>
          <a:xfrm>
            <a:off x="2362199" y="2340573"/>
            <a:ext cx="1705625" cy="31851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5" t="14999" r="19877" b="25000"/>
          <a:stretch/>
        </p:blipFill>
        <p:spPr>
          <a:xfrm>
            <a:off x="5067300" y="2286000"/>
            <a:ext cx="2209800" cy="323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0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1295400"/>
            <a:ext cx="69342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Tattoo Videos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21921"/>
            <a:ext cx="3606693" cy="24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2652721"/>
            <a:ext cx="3505200" cy="239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53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95400"/>
            <a:ext cx="7010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2: Tattoo Art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78486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There are </a:t>
            </a:r>
            <a:r>
              <a:rPr lang="en-US" b="1" dirty="0" smtClean="0"/>
              <a:t>two parts to this project, each worth 10 points</a:t>
            </a:r>
            <a:r>
              <a:rPr lang="en-US" dirty="0" smtClean="0"/>
              <a:t>:</a:t>
            </a:r>
          </a:p>
          <a:p>
            <a:pPr marL="571500" lvl="1" indent="-349250" defTabSz="863600">
              <a:buAutoNum type="arabicPeriod"/>
            </a:pPr>
            <a:r>
              <a:rPr lang="en-US" sz="1500" dirty="0" smtClean="0"/>
              <a:t>Design a sheet of </a:t>
            </a:r>
            <a:r>
              <a:rPr lang="en-US" sz="1500" b="1" dirty="0" smtClean="0"/>
              <a:t>tattoo flash </a:t>
            </a:r>
            <a:r>
              <a:rPr lang="en-US" sz="1500" dirty="0" smtClean="0"/>
              <a:t>that embodies your own “tattoo art style.” Must include </a:t>
            </a:r>
            <a:r>
              <a:rPr lang="en-US" sz="1500" b="1" dirty="0" smtClean="0"/>
              <a:t>at least 5 different designs </a:t>
            </a:r>
            <a:r>
              <a:rPr lang="en-US" sz="1500" dirty="0" smtClean="0"/>
              <a:t>(should be a variety) of </a:t>
            </a:r>
            <a:r>
              <a:rPr lang="en-US" sz="1500" b="1" dirty="0" smtClean="0"/>
              <a:t>drawn and colored images</a:t>
            </a:r>
            <a:r>
              <a:rPr lang="en-US" sz="1500" dirty="0" smtClean="0"/>
              <a:t>.</a:t>
            </a:r>
          </a:p>
          <a:p>
            <a:pPr marL="746125" lvl="2" defTabSz="863600"/>
            <a:r>
              <a:rPr lang="en-US" sz="1500" dirty="0" smtClean="0"/>
              <a:t>Do rough sketches (at least one of each design) in your sketchbook of your flash designs. Final paper will be provided (standard 8.5 x 11” size).</a:t>
            </a:r>
          </a:p>
          <a:p>
            <a:pPr marL="571500" lvl="1" indent="-349250" defTabSz="863600">
              <a:buNone/>
              <a:tabLst>
                <a:tab pos="571500" algn="l"/>
              </a:tabLst>
            </a:pPr>
            <a:r>
              <a:rPr lang="en-US" sz="1500" dirty="0" smtClean="0"/>
              <a:t>2. 	You will be given a </a:t>
            </a:r>
            <a:r>
              <a:rPr lang="en-US" sz="1500" b="1" dirty="0" smtClean="0"/>
              <a:t>“client” to design a tattoo for</a:t>
            </a:r>
            <a:r>
              <a:rPr lang="en-US" sz="1500" dirty="0" smtClean="0"/>
              <a:t>. This will be on a sheet and will include details such as what the client wants, color/black and white, area of the body, size, etc.</a:t>
            </a:r>
          </a:p>
          <a:p>
            <a:pPr marL="685800" lvl="2"/>
            <a:r>
              <a:rPr lang="en-US" sz="1500" dirty="0" smtClean="0"/>
              <a:t>Do </a:t>
            </a:r>
            <a:r>
              <a:rPr lang="en-US" sz="1500" b="1" dirty="0" smtClean="0"/>
              <a:t>at least one rough sketch </a:t>
            </a:r>
            <a:r>
              <a:rPr lang="en-US" sz="1500" dirty="0" smtClean="0"/>
              <a:t>of your final design in your sketchbook. Final paper will be provided. </a:t>
            </a:r>
            <a:endParaRPr lang="en-US" sz="1500" dirty="0" smtClean="0"/>
          </a:p>
          <a:p>
            <a:pPr marL="685800" lvl="2"/>
            <a:r>
              <a:rPr lang="en-US" sz="1500" b="1" dirty="0" smtClean="0"/>
              <a:t>Interim due dates for rough drafts: 1</a:t>
            </a:r>
            <a:r>
              <a:rPr lang="en-US" sz="1500" b="1" baseline="30000" dirty="0" smtClean="0"/>
              <a:t>st</a:t>
            </a:r>
            <a:r>
              <a:rPr lang="en-US" sz="1500" b="1" dirty="0" smtClean="0"/>
              <a:t> rough draft for one part of the project due on Thursday, January 26</a:t>
            </a:r>
            <a:r>
              <a:rPr lang="en-US" sz="1500" b="1" baseline="30000" dirty="0" smtClean="0"/>
              <a:t>th</a:t>
            </a:r>
            <a:r>
              <a:rPr lang="en-US" sz="1500" b="1" dirty="0" smtClean="0"/>
              <a:t>; 2</a:t>
            </a:r>
            <a:r>
              <a:rPr lang="en-US" sz="1500" b="1" baseline="30000" dirty="0" smtClean="0"/>
              <a:t>nd</a:t>
            </a:r>
            <a:r>
              <a:rPr lang="en-US" sz="1500" b="1" dirty="0" smtClean="0"/>
              <a:t> rough draft for other half of the project due on Thursday, February 2</a:t>
            </a:r>
            <a:r>
              <a:rPr lang="en-US" sz="1500" b="1" baseline="30000" dirty="0" smtClean="0"/>
              <a:t>nd</a:t>
            </a:r>
            <a:r>
              <a:rPr lang="en-US" sz="1500" b="1" dirty="0" smtClean="0"/>
              <a:t> </a:t>
            </a:r>
            <a:endParaRPr lang="en-US" sz="1500" b="1" dirty="0" smtClean="0"/>
          </a:p>
          <a:p>
            <a:pPr marL="292100" lvl="2" indent="0" algn="ctr">
              <a:buNone/>
            </a:pPr>
            <a:r>
              <a:rPr lang="en-US" sz="1500" b="1" dirty="0" smtClean="0"/>
              <a:t>TENTATIVE DUE DATE: Thursday, February 9</a:t>
            </a:r>
            <a:r>
              <a:rPr lang="en-US" sz="1500" b="1" baseline="30000" dirty="0" smtClean="0"/>
              <a:t>th</a:t>
            </a:r>
            <a:r>
              <a:rPr lang="en-US" sz="1500" b="1" dirty="0" smtClean="0"/>
              <a:t> at the beginning of the period</a:t>
            </a:r>
          </a:p>
          <a:p>
            <a:pPr marL="514350" lvl="1" indent="0"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910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Tattoo Flash 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14600"/>
            <a:ext cx="3055937" cy="30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514600"/>
            <a:ext cx="3810000" cy="299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91832"/>
            <a:ext cx="2362200" cy="32922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Tattoo Flash Examples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823" r="8333" b="1823"/>
          <a:stretch/>
        </p:blipFill>
        <p:spPr>
          <a:xfrm>
            <a:off x="4102100" y="2438400"/>
            <a:ext cx="4038600" cy="311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95400"/>
            <a:ext cx="7162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Sketchbook Assignment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620000" cy="3581400"/>
          </a:xfrm>
        </p:spPr>
        <p:txBody>
          <a:bodyPr>
            <a:noAutofit/>
          </a:bodyPr>
          <a:lstStyle/>
          <a:p>
            <a:r>
              <a:rPr lang="en-US" dirty="0" smtClean="0"/>
              <a:t>This assignment has been changed from what is on your half-sheet given to you at the beginning of the semester. Please make a note of these changes in your notes.</a:t>
            </a:r>
          </a:p>
          <a:p>
            <a:r>
              <a:rPr lang="en-US" dirty="0" smtClean="0"/>
              <a:t>For </a:t>
            </a:r>
            <a:r>
              <a:rPr lang="en-US" b="1" dirty="0" smtClean="0"/>
              <a:t>Sketchbook Assignment #2</a:t>
            </a:r>
            <a:r>
              <a:rPr lang="en-US" dirty="0" smtClean="0"/>
              <a:t>, you will need to research a tattoo artist (can be from anywhere in the world, including from here in Tucson). </a:t>
            </a:r>
          </a:p>
          <a:p>
            <a:pPr lvl="1"/>
            <a:r>
              <a:rPr lang="en-US" dirty="0" smtClean="0"/>
              <a:t>Design your own tattoo image based on your selected tattoo artist’s style. </a:t>
            </a:r>
          </a:p>
          <a:p>
            <a:pPr lvl="1"/>
            <a:r>
              <a:rPr lang="en-US" dirty="0" smtClean="0"/>
              <a:t>On the back of your drawing, write the tattoo artist’s name and style.</a:t>
            </a:r>
          </a:p>
          <a:p>
            <a:pPr lvl="1"/>
            <a:r>
              <a:rPr lang="en-US" b="1" dirty="0" smtClean="0"/>
              <a:t>Same due date as before: Thursday, February 2</a:t>
            </a:r>
            <a:r>
              <a:rPr lang="en-US" b="1" baseline="30000" dirty="0" smtClean="0"/>
              <a:t>nd</a:t>
            </a:r>
            <a:r>
              <a:rPr lang="en-US" b="1" dirty="0" smtClean="0"/>
              <a:t> at the beginning of the period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5543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Tattoo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315200" cy="3505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word “tattoo” is derived from the Tahitian word “</a:t>
            </a:r>
            <a:r>
              <a:rPr lang="en-US" dirty="0" err="1" smtClean="0"/>
              <a:t>tatu</a:t>
            </a:r>
            <a:r>
              <a:rPr lang="en-US" dirty="0" smtClean="0"/>
              <a:t>,” which means “to mark”</a:t>
            </a:r>
          </a:p>
          <a:p>
            <a:r>
              <a:rPr lang="en-US" dirty="0" smtClean="0"/>
              <a:t>Tattoos and tattooing tools have been discovered from time periods as early as ~3000 B.C.</a:t>
            </a:r>
          </a:p>
          <a:p>
            <a:r>
              <a:rPr lang="en-US" dirty="0" smtClean="0"/>
              <a:t>In ancient cultures, tattoos had many different functions: to indicate status (Egypt &amp; Japan); cultural symbols (India); to indicate criminal status (China); for ritual (Samoa); for religion and medicine (Egypt).</a:t>
            </a:r>
          </a:p>
          <a:p>
            <a:pPr lvl="1"/>
            <a:r>
              <a:rPr lang="en-US" dirty="0" smtClean="0"/>
              <a:t>Tattoos are a remnant of the Samurai in Japan—when forced to disband, the Samurai used tattoos to show organization (Yakuza soon followed) </a:t>
            </a:r>
          </a:p>
          <a:p>
            <a:pPr lvl="1"/>
            <a:r>
              <a:rPr lang="en-US" dirty="0" smtClean="0"/>
              <a:t>The practice of sailors getting tattoos date back from 1700s England, from expeditions to Tahiti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5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95400"/>
            <a:ext cx="7010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Contemporary Tattooing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2390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Modern electric tattoo machine invented in late 1880s</a:t>
            </a:r>
          </a:p>
          <a:p>
            <a:r>
              <a:rPr lang="en-US" dirty="0" smtClean="0"/>
              <a:t>After the 1970s, tattoos became an accepted form of self expression</a:t>
            </a:r>
          </a:p>
          <a:p>
            <a:r>
              <a:rPr lang="en-US" dirty="0" smtClean="0"/>
              <a:t>Influx of artists to market led to more developed tattoo practices and tools; now most artists have fine arts training/backgrounds</a:t>
            </a:r>
          </a:p>
          <a:p>
            <a:r>
              <a:rPr lang="en-US" dirty="0" smtClean="0"/>
              <a:t>Tattoos have varied cultural significance: showed defiance in the early 1900s; played a large part in the feminist movement; the popularity of “sleeves” or “full body art” is a resurgence from Japanese tattoo 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Notable Tattoo Artists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315200" cy="3733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Kat Von D</a:t>
            </a:r>
          </a:p>
          <a:p>
            <a:pPr lvl="1"/>
            <a:r>
              <a:rPr lang="en-US" dirty="0" smtClean="0"/>
              <a:t>Started tattooing at 16, specialty is in portraiture/realism; considered a celebrity due to shows Miami Ink and LA Ink</a:t>
            </a:r>
          </a:p>
          <a:p>
            <a:r>
              <a:rPr lang="en-US" dirty="0" smtClean="0"/>
              <a:t>Corey Miller</a:t>
            </a:r>
          </a:p>
          <a:p>
            <a:pPr lvl="1"/>
            <a:r>
              <a:rPr lang="en-US" dirty="0" smtClean="0"/>
              <a:t>Known for traditional styles that include dragons and portraits; especially famous for freehand work (no stencil used at all!); worked with Kat Von D on LA Ink</a:t>
            </a:r>
          </a:p>
          <a:p>
            <a:r>
              <a:rPr lang="en-US" dirty="0" smtClean="0"/>
              <a:t>Hannah &amp; Guy Aitchison</a:t>
            </a:r>
          </a:p>
          <a:p>
            <a:pPr lvl="1"/>
            <a:r>
              <a:rPr lang="en-US" dirty="0" smtClean="0"/>
              <a:t>Hannah works mostly with pinups/color; was also on LA Ink</a:t>
            </a:r>
          </a:p>
          <a:p>
            <a:pPr lvl="1"/>
            <a:r>
              <a:rPr lang="en-US" dirty="0" smtClean="0"/>
              <a:t>Guy is also a painter and mainly works in “psychedelic”/biomechanical art forms</a:t>
            </a:r>
          </a:p>
          <a:p>
            <a:r>
              <a:rPr lang="en-US" dirty="0" smtClean="0"/>
              <a:t>Don Ed Hardy</a:t>
            </a:r>
          </a:p>
          <a:p>
            <a:pPr lvl="1"/>
            <a:r>
              <a:rPr lang="en-US" dirty="0" smtClean="0"/>
              <a:t>Apprenticed under Sailor Jerry Collins; owns the clothing brand Ed Hardy; known for American/Japanese fusion-style tattoos that were influenced from learning tattooing in Japan; his son, Doug Hardy, is also a famous tattoo artist</a:t>
            </a:r>
          </a:p>
          <a:p>
            <a:r>
              <a:rPr lang="en-US" dirty="0" smtClean="0"/>
              <a:t>Haylie Gay</a:t>
            </a:r>
          </a:p>
          <a:p>
            <a:pPr lvl="1"/>
            <a:r>
              <a:rPr lang="en-US" dirty="0" smtClean="0"/>
              <a:t>Known for full color and realistic tattoos—my little sister! GO SEE HER!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6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400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Tattoo Portfolios:</a:t>
            </a:r>
            <a:br>
              <a:rPr lang="en-US" dirty="0" smtClean="0"/>
            </a:br>
            <a:r>
              <a:rPr lang="en-US" dirty="0" smtClean="0"/>
              <a:t>Don Ed Hardy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3" t="16250" r="25720"/>
          <a:stretch/>
        </p:blipFill>
        <p:spPr>
          <a:xfrm>
            <a:off x="1600200" y="2362200"/>
            <a:ext cx="2590800" cy="32344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62200"/>
            <a:ext cx="2133600" cy="320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Tattoo Portfolios: </a:t>
            </a:r>
            <a:br>
              <a:rPr lang="en-US" dirty="0" smtClean="0"/>
            </a:br>
            <a:r>
              <a:rPr lang="en-US" dirty="0" smtClean="0"/>
              <a:t>Kat Von 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14600"/>
            <a:ext cx="2032000" cy="30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63800"/>
            <a:ext cx="2276582" cy="303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6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400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Tattoo Portfolios:</a:t>
            </a:r>
            <a:br>
              <a:rPr lang="en-US" dirty="0" smtClean="0"/>
            </a:br>
            <a:r>
              <a:rPr lang="en-US" dirty="0" smtClean="0"/>
              <a:t>Corey Miller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99064"/>
            <a:ext cx="2514600" cy="32504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38400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7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400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Tattoo Portfolios:</a:t>
            </a:r>
            <a:br>
              <a:rPr lang="en-US" dirty="0" smtClean="0"/>
            </a:br>
            <a:r>
              <a:rPr lang="en-US" dirty="0" smtClean="0"/>
              <a:t>Hannah Aitchison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0"/>
            <a:ext cx="2362200" cy="33258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r="25833"/>
          <a:stretch/>
        </p:blipFill>
        <p:spPr>
          <a:xfrm>
            <a:off x="4343400" y="2444784"/>
            <a:ext cx="3352800" cy="305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400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Tattoo Portfolios:</a:t>
            </a:r>
            <a:br>
              <a:rPr lang="en-US" dirty="0" smtClean="0"/>
            </a:br>
            <a:r>
              <a:rPr lang="en-US" dirty="0" smtClean="0"/>
              <a:t>Guy Aitchison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362200"/>
            <a:ext cx="2486332" cy="320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62200"/>
            <a:ext cx="2667000" cy="317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2458</TotalTime>
  <Words>592</Words>
  <Application>Microsoft Office PowerPoint</Application>
  <PresentationFormat>On-screen Show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Couture</vt:lpstr>
      <vt:lpstr>Unit 2: Tattoo History, Flash &amp; Project</vt:lpstr>
      <vt:lpstr>Tattoo History</vt:lpstr>
      <vt:lpstr>Contemporary Tattooing</vt:lpstr>
      <vt:lpstr>Notable Tattoo Artists</vt:lpstr>
      <vt:lpstr>Tattoo Portfolios: Don Ed Hardy</vt:lpstr>
      <vt:lpstr>Tattoo Portfolios:  Kat Von D</vt:lpstr>
      <vt:lpstr>Tattoo Portfolios: Corey Miller</vt:lpstr>
      <vt:lpstr>Tattoo Portfolios: Hannah Aitchison</vt:lpstr>
      <vt:lpstr>Tattoo Portfolios: Guy Aitchison</vt:lpstr>
      <vt:lpstr>Tattoo Portfolios: Haylie Gay</vt:lpstr>
      <vt:lpstr>Tattoo Videos</vt:lpstr>
      <vt:lpstr>Unit 2: Tattoo Art Project</vt:lpstr>
      <vt:lpstr>Tattoo Flash Examples</vt:lpstr>
      <vt:lpstr>Tattoo Flash Examples</vt:lpstr>
      <vt:lpstr>Sketchbook Assignment #2</vt:lpstr>
    </vt:vector>
  </TitlesOfParts>
  <Company>Tucson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Tattoo History, Flash &amp; Project</dc:title>
  <dc:creator>Gay, Kimberly</dc:creator>
  <cp:lastModifiedBy>Gay, Kimberly</cp:lastModifiedBy>
  <cp:revision>32</cp:revision>
  <cp:lastPrinted>2017-01-23T15:36:01Z</cp:lastPrinted>
  <dcterms:created xsi:type="dcterms:W3CDTF">2017-01-17T16:09:45Z</dcterms:created>
  <dcterms:modified xsi:type="dcterms:W3CDTF">2017-01-23T20:02:06Z</dcterms:modified>
</cp:coreProperties>
</file>