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B92EA9-A476-4C3E-BD7B-5A29F36674DB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37A5FF-C083-4470-96D2-2776FB4A53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222375"/>
          </a:xfrm>
        </p:spPr>
        <p:txBody>
          <a:bodyPr/>
          <a:lstStyle/>
          <a:p>
            <a:r>
              <a:rPr lang="en-US" dirty="0" smtClean="0"/>
              <a:t>Unit 1: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Intermediate </a:t>
            </a:r>
            <a:r>
              <a:rPr lang="en-US" dirty="0" smtClean="0"/>
              <a:t>&amp; Beginning Art </a:t>
            </a:r>
            <a:r>
              <a:rPr lang="en-US" dirty="0" smtClean="0"/>
              <a:t>with Ms. Gay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semester will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This semester in art will be structured to teach the Elements of Art and Principles of Design.</a:t>
            </a:r>
          </a:p>
          <a:p>
            <a:r>
              <a:rPr lang="en-US" sz="2000" dirty="0" smtClean="0"/>
              <a:t>Each week we will closely examine an element or principle. Hopefully you have already encountered these in your previous art classes.</a:t>
            </a:r>
          </a:p>
          <a:p>
            <a:r>
              <a:rPr lang="en-US" sz="2000" dirty="0" smtClean="0"/>
              <a:t>At the end of each unit (usually each unit is 1-2 weeks long), you will turn in a final unit project that represents what you learned about that particular element or principle.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28400"/>
              </p:ext>
            </p:extLst>
          </p:nvPr>
        </p:nvGraphicFramePr>
        <p:xfrm>
          <a:off x="4419600" y="2057400"/>
          <a:ext cx="3962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Elements of Art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Principles of Design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Contrast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Emphasis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Variety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Texture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Rhythm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Proportion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Harmony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spend time examining different types of line. In your sketchbook, copy down the following definitions:</a:t>
            </a:r>
          </a:p>
          <a:p>
            <a:pPr lvl="1"/>
            <a:r>
              <a:rPr lang="en-US" dirty="0" smtClean="0"/>
              <a:t>Mapping/Gesturing: </a:t>
            </a:r>
            <a:r>
              <a:rPr lang="en-US" dirty="0" smtClean="0"/>
              <a:t>the act of drawing that creates the placement of where the final parts of an artwork will be; this is a quick sketch to check for proportion</a:t>
            </a:r>
            <a:r>
              <a:rPr lang="en-US" dirty="0"/>
              <a:t> </a:t>
            </a:r>
            <a:r>
              <a:rPr lang="en-US" dirty="0" smtClean="0"/>
              <a:t>and placement, before final marks are made.</a:t>
            </a:r>
          </a:p>
          <a:p>
            <a:pPr lvl="1"/>
            <a:r>
              <a:rPr lang="en-US" dirty="0" smtClean="0"/>
              <a:t>Composition</a:t>
            </a:r>
            <a:r>
              <a:rPr lang="en-US" dirty="0" smtClean="0"/>
              <a:t>: the arrangement of art elements in an artwork</a:t>
            </a:r>
            <a:endParaRPr lang="en-US" dirty="0" smtClean="0"/>
          </a:p>
          <a:p>
            <a:pPr lvl="1"/>
            <a:r>
              <a:rPr lang="en-US" dirty="0" smtClean="0"/>
              <a:t>Line: </a:t>
            </a:r>
            <a:r>
              <a:rPr lang="en-US" dirty="0" smtClean="0"/>
              <a:t>“the use of various marks, outlines and implied lines in an artwork” (from Wikipedia)</a:t>
            </a:r>
            <a:endParaRPr lang="en-US" dirty="0" smtClean="0"/>
          </a:p>
          <a:p>
            <a:pPr lvl="2"/>
            <a:r>
              <a:rPr lang="en-US" dirty="0" smtClean="0"/>
              <a:t>Contour line: the line used to show the edge of an object</a:t>
            </a:r>
          </a:p>
          <a:p>
            <a:pPr lvl="3"/>
            <a:r>
              <a:rPr lang="en-US" dirty="0" smtClean="0"/>
              <a:t>Continuous contour: a line drawing in which the pencil/pen is never taken off the page</a:t>
            </a:r>
          </a:p>
          <a:p>
            <a:pPr lvl="3"/>
            <a:r>
              <a:rPr lang="en-US" dirty="0" smtClean="0"/>
              <a:t>Blind contour: a line drawing in which the artist does not look at the paper while drawing; the pencil/pen never leaves the page</a:t>
            </a:r>
          </a:p>
          <a:p>
            <a:pPr lvl="3"/>
            <a:r>
              <a:rPr lang="en-US" dirty="0" smtClean="0"/>
              <a:t>Hatching: the use of parallel lines to show shadows on an object</a:t>
            </a:r>
          </a:p>
          <a:p>
            <a:pPr lvl="3"/>
            <a:r>
              <a:rPr lang="en-US" dirty="0" smtClean="0"/>
              <a:t>Cross-hatching: the use </a:t>
            </a:r>
            <a:r>
              <a:rPr lang="en-US" dirty="0" smtClean="0"/>
              <a:t>of overlapping </a:t>
            </a:r>
            <a:r>
              <a:rPr lang="en-US" dirty="0" smtClean="0"/>
              <a:t>lines </a:t>
            </a:r>
            <a:r>
              <a:rPr lang="en-US" dirty="0" smtClean="0"/>
              <a:t>to </a:t>
            </a:r>
            <a:r>
              <a:rPr lang="en-US" dirty="0" smtClean="0"/>
              <a:t>depict shadows on an object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2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290</TotalTime>
  <Words>290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Unit 1: Line</vt:lpstr>
      <vt:lpstr>How this semester will go…</vt:lpstr>
      <vt:lpstr>Definitions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Line</dc:title>
  <dc:creator>NWTECH</dc:creator>
  <cp:lastModifiedBy>NWTECH</cp:lastModifiedBy>
  <cp:revision>10</cp:revision>
  <dcterms:created xsi:type="dcterms:W3CDTF">2015-08-07T19:36:56Z</dcterms:created>
  <dcterms:modified xsi:type="dcterms:W3CDTF">2015-08-10T22:55:25Z</dcterms:modified>
</cp:coreProperties>
</file>