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648"/>
  </p:normalViewPr>
  <p:slideViewPr>
    <p:cSldViewPr>
      <p:cViewPr>
        <p:scale>
          <a:sx n="50" d="100"/>
          <a:sy n="50" d="100"/>
        </p:scale>
        <p:origin x="-61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70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9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2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27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586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773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349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28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284C1E-4635-4D9E-9D19-21D9F9882A0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8DCF7E2-92E5-4572-AD9B-7839E243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1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://www.youtube.com/watch?v=iwB8eODuv0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Npd5sLbwed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hyperlink" Target="http://www.youtube.com/watch?v=VDaYqK19q4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Street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Art with Ms. Gay</a:t>
            </a:r>
          </a:p>
          <a:p>
            <a:r>
              <a:rPr lang="en-US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609344"/>
          </a:xfrm>
        </p:spPr>
        <p:txBody>
          <a:bodyPr/>
          <a:lstStyle/>
          <a:p>
            <a:r>
              <a:rPr lang="en-US" dirty="0" smtClean="0"/>
              <a:t>Unit 8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your own street art image</a:t>
            </a:r>
          </a:p>
          <a:p>
            <a:r>
              <a:rPr lang="en-US" dirty="0" smtClean="0"/>
              <a:t>Can be in any street art style and use text and/or imagery</a:t>
            </a:r>
          </a:p>
          <a:p>
            <a:r>
              <a:rPr lang="en-US" dirty="0" smtClean="0"/>
              <a:t>Consider: this is an image you want to perpetuate. What is something that you can give meaning to (can be personal, societal, etc.) that you would want others to see?</a:t>
            </a:r>
          </a:p>
          <a:p>
            <a:r>
              <a:rPr lang="en-US" b="1" dirty="0" smtClean="0"/>
              <a:t>Due on Thursday, November 17</a:t>
            </a:r>
            <a:r>
              <a:rPr lang="en-US" b="1" baseline="30000" dirty="0" smtClean="0"/>
              <a:t>th</a:t>
            </a:r>
            <a:r>
              <a:rPr lang="en-US" b="1" dirty="0" smtClean="0"/>
              <a:t> at the end of the period</a:t>
            </a:r>
          </a:p>
          <a:p>
            <a:r>
              <a:rPr lang="en-US" b="1" dirty="0" smtClean="0"/>
              <a:t>Sketchbook Assignment #6</a:t>
            </a:r>
            <a:r>
              <a:rPr lang="en-US" dirty="0" smtClean="0"/>
              <a:t>: research a street artist and create an image using their style. </a:t>
            </a:r>
            <a:endParaRPr lang="en-US" dirty="0" smtClean="0"/>
          </a:p>
          <a:p>
            <a:pPr lvl="1"/>
            <a:r>
              <a:rPr lang="en-US" b="1" dirty="0" smtClean="0"/>
              <a:t>This is due on Thursday, November 17</a:t>
            </a:r>
            <a:r>
              <a:rPr lang="en-US" b="1" baseline="30000" dirty="0" smtClean="0"/>
              <a:t>th</a:t>
            </a:r>
            <a:r>
              <a:rPr lang="en-US" b="1" dirty="0" smtClean="0"/>
              <a:t> at the beginning of the period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Some suggestions for street artists:</a:t>
            </a:r>
          </a:p>
          <a:p>
            <a:pPr lvl="2"/>
            <a:r>
              <a:rPr lang="en-US" dirty="0" smtClean="0"/>
              <a:t>Banksy</a:t>
            </a:r>
          </a:p>
          <a:p>
            <a:pPr lvl="2"/>
            <a:r>
              <a:rPr lang="en-US" dirty="0" smtClean="0"/>
              <a:t>Keith Haring</a:t>
            </a:r>
          </a:p>
          <a:p>
            <a:pPr lvl="2"/>
            <a:r>
              <a:rPr lang="en-US" dirty="0" smtClean="0"/>
              <a:t>Invader</a:t>
            </a:r>
          </a:p>
          <a:p>
            <a:pPr lvl="2"/>
            <a:r>
              <a:rPr lang="en-US" dirty="0" smtClean="0"/>
              <a:t>SAMO</a:t>
            </a:r>
          </a:p>
          <a:p>
            <a:pPr lvl="2"/>
            <a:r>
              <a:rPr lang="en-US" dirty="0" smtClean="0"/>
              <a:t>Jean Michel Basquiat</a:t>
            </a:r>
          </a:p>
          <a:p>
            <a:pPr lvl="2"/>
            <a:r>
              <a:rPr lang="en-US" dirty="0" smtClean="0"/>
              <a:t>Swoon</a:t>
            </a:r>
          </a:p>
          <a:p>
            <a:pPr lvl="2"/>
            <a:r>
              <a:rPr lang="en-US" dirty="0" smtClean="0"/>
              <a:t>Andre/Mr. A</a:t>
            </a:r>
          </a:p>
          <a:p>
            <a:pPr lvl="2"/>
            <a:r>
              <a:rPr lang="en-US" dirty="0" smtClean="0"/>
              <a:t>Above</a:t>
            </a:r>
          </a:p>
          <a:p>
            <a:pPr lvl="2"/>
            <a:r>
              <a:rPr lang="en-US" dirty="0" smtClean="0"/>
              <a:t>Mr. Brainwash</a:t>
            </a:r>
          </a:p>
          <a:p>
            <a:pPr lvl="2"/>
            <a:r>
              <a:rPr lang="en-US" dirty="0" smtClean="0"/>
              <a:t>L7M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4114800" cy="4707820"/>
          </a:xfrm>
        </p:spPr>
      </p:pic>
    </p:spTree>
    <p:extLst>
      <p:ext uri="{BB962C8B-B14F-4D97-AF65-F5344CB8AC3E}">
        <p14:creationId xmlns:p14="http://schemas.microsoft.com/office/powerpoint/2010/main" val="10210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07" y="2120900"/>
            <a:ext cx="4802986" cy="4051300"/>
          </a:xfrm>
        </p:spPr>
      </p:pic>
    </p:spTree>
    <p:extLst>
      <p:ext uri="{BB962C8B-B14F-4D97-AF65-F5344CB8AC3E}">
        <p14:creationId xmlns:p14="http://schemas.microsoft.com/office/powerpoint/2010/main" val="9635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Shepard </a:t>
            </a:r>
            <a:r>
              <a:rPr lang="en-US" dirty="0" err="1" smtClean="0"/>
              <a:t>Fairey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993392"/>
          </a:xfrm>
        </p:spPr>
        <p:txBody>
          <a:bodyPr/>
          <a:lstStyle/>
          <a:p>
            <a:r>
              <a:rPr lang="en-US" dirty="0" smtClean="0"/>
              <a:t>Street artist who works primarily with stencils, but also has a unique graphic design style</a:t>
            </a:r>
          </a:p>
          <a:p>
            <a:r>
              <a:rPr lang="en-US" dirty="0" smtClean="0"/>
              <a:t>Owns and created the Obey clothing line</a:t>
            </a:r>
          </a:p>
          <a:p>
            <a:r>
              <a:rPr lang="en-US" dirty="0" smtClean="0"/>
              <a:t>Created the Obama “Hope” poster for the 2008 campaign</a:t>
            </a:r>
          </a:p>
          <a:p>
            <a:r>
              <a:rPr lang="en-US" dirty="0" smtClean="0"/>
              <a:t>Academically trained at the Rhode Island School of Design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25529"/>
            <a:ext cx="1828800" cy="2745166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5357" r="8929"/>
          <a:stretch/>
        </p:blipFill>
        <p:spPr>
          <a:xfrm>
            <a:off x="3200400" y="4038600"/>
            <a:ext cx="2166343" cy="2551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543" y="3975644"/>
            <a:ext cx="2024657" cy="26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epard Fairey, &quot;OBEY&quot; Street Artist and Designer - YouTube - Windows Internet Explorer provided by TUSD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t="17895" r="41155" b="26374"/>
          <a:stretch/>
        </p:blipFill>
        <p:spPr>
          <a:xfrm>
            <a:off x="401464" y="685800"/>
            <a:ext cx="8341073" cy="5257800"/>
          </a:xfrm>
        </p:spPr>
      </p:pic>
    </p:spTree>
    <p:extLst>
      <p:ext uri="{BB962C8B-B14F-4D97-AF65-F5344CB8AC3E}">
        <p14:creationId xmlns:p14="http://schemas.microsoft.com/office/powerpoint/2010/main" val="18267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1" y="1041400"/>
            <a:ext cx="8368679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46300"/>
            <a:ext cx="7620000" cy="4000500"/>
          </a:xfrm>
        </p:spPr>
      </p:pic>
    </p:spTree>
    <p:extLst>
      <p:ext uri="{BB962C8B-B14F-4D97-AF65-F5344CB8AC3E}">
        <p14:creationId xmlns:p14="http://schemas.microsoft.com/office/powerpoint/2010/main" val="17605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752600"/>
          </a:xfrm>
        </p:spPr>
        <p:txBody>
          <a:bodyPr/>
          <a:lstStyle/>
          <a:p>
            <a:r>
              <a:rPr lang="en-US" dirty="0" smtClean="0"/>
              <a:t>Anonymous street artist, famous for stencils</a:t>
            </a:r>
          </a:p>
          <a:p>
            <a:r>
              <a:rPr lang="en-US" dirty="0" smtClean="0"/>
              <a:t>From England, but has done works all over the world</a:t>
            </a:r>
          </a:p>
          <a:p>
            <a:r>
              <a:rPr lang="en-US" dirty="0" smtClean="0"/>
              <a:t>Created “Exit Through the Gift Shop”</a:t>
            </a:r>
          </a:p>
          <a:p>
            <a:r>
              <a:rPr lang="en-US" dirty="0" smtClean="0"/>
              <a:t>Did an artist residency in New York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1"/>
            <a:ext cx="25908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62266"/>
            <a:ext cx="2772697" cy="2079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73334"/>
            <a:ext cx="2438400" cy="2029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5"/>
          <a:stretch/>
        </p:blipFill>
        <p:spPr>
          <a:xfrm>
            <a:off x="1665890" y="4876800"/>
            <a:ext cx="3111062" cy="1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&quot;Banksy&quot; creates street art and mystery - YouTube - Windows Internet Explorer provided by TUSD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17793" r="19032" b="10902"/>
          <a:stretch/>
        </p:blipFill>
        <p:spPr>
          <a:xfrm>
            <a:off x="609600" y="914400"/>
            <a:ext cx="790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1846</TotalTime>
  <Words>226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Wood Type</vt:lpstr>
      <vt:lpstr>Street Art</vt:lpstr>
      <vt:lpstr>What is this?</vt:lpstr>
      <vt:lpstr>Who is this?</vt:lpstr>
      <vt:lpstr>Shepard Fairey</vt:lpstr>
      <vt:lpstr>PowerPoint Presentation</vt:lpstr>
      <vt:lpstr>PowerPoint Presentation</vt:lpstr>
      <vt:lpstr>Who is This?</vt:lpstr>
      <vt:lpstr>Banksy</vt:lpstr>
      <vt:lpstr>PowerPoint Presentation</vt:lpstr>
      <vt:lpstr>Unit 8 Project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Art</dc:title>
  <dc:creator>Gay, Kimberly</dc:creator>
  <cp:lastModifiedBy>Gay, Kimberly</cp:lastModifiedBy>
  <cp:revision>9</cp:revision>
  <dcterms:created xsi:type="dcterms:W3CDTF">2016-11-09T20:02:59Z</dcterms:created>
  <dcterms:modified xsi:type="dcterms:W3CDTF">2016-11-14T18:24:07Z</dcterms:modified>
</cp:coreProperties>
</file>