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7" r:id="rId3"/>
    <p:sldId id="258" r:id="rId4"/>
    <p:sldId id="263" r:id="rId5"/>
    <p:sldId id="259" r:id="rId6"/>
    <p:sldId id="260" r:id="rId7"/>
    <p:sldId id="261" r:id="rId8"/>
    <p:sldId id="262" r:id="rId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4" y="-2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AAA0716E-3D0C-4A26-B815-42EDE8F0CE18}" type="datetimeFigureOut">
              <a:rPr lang="en-US" smtClean="0"/>
              <a:t>8/11/2016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660178ED-13B2-4A37-8008-DDF92C04069E}" type="slidenum">
              <a:rPr lang="en-US" smtClean="0"/>
              <a:t>‹#›</a:t>
            </a:fld>
            <a:endParaRPr lang="en-US"/>
          </a:p>
        </p:txBody>
      </p:sp>
    </p:spTree>
    <p:extLst>
      <p:ext uri="{BB962C8B-B14F-4D97-AF65-F5344CB8AC3E}">
        <p14:creationId xmlns:p14="http://schemas.microsoft.com/office/powerpoint/2010/main" val="32364702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949C39-7309-407D-8B99-F2F01CCCBAE8}"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260092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9C39-7309-407D-8B99-F2F01CCCBAE8}"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132886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9C39-7309-407D-8B99-F2F01CCCBAE8}"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9136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9C39-7309-407D-8B99-F2F01CCCBAE8}"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220823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49C39-7309-407D-8B99-F2F01CCCBAE8}"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400064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49C39-7309-407D-8B99-F2F01CCCBAE8}"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270635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49C39-7309-407D-8B99-F2F01CCCBAE8}"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398560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49C39-7309-407D-8B99-F2F01CCCBAE8}"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129098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49C39-7309-407D-8B99-F2F01CCCBAE8}"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192206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49C39-7309-407D-8B99-F2F01CCCBAE8}"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306116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49C39-7309-407D-8B99-F2F01CCCBAE8}"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9D0A9-1706-407D-9D1B-8B8B63835A5F}" type="slidenum">
              <a:rPr lang="en-US" smtClean="0"/>
              <a:t>‹#›</a:t>
            </a:fld>
            <a:endParaRPr lang="en-US"/>
          </a:p>
        </p:txBody>
      </p:sp>
    </p:spTree>
    <p:extLst>
      <p:ext uri="{BB962C8B-B14F-4D97-AF65-F5344CB8AC3E}">
        <p14:creationId xmlns:p14="http://schemas.microsoft.com/office/powerpoint/2010/main" val="10111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49C39-7309-407D-8B99-F2F01CCCBAE8}" type="datetimeFigureOut">
              <a:rPr lang="en-US" smtClean="0"/>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9D0A9-1706-407D-9D1B-8B8B63835A5F}" type="slidenum">
              <a:rPr lang="en-US" smtClean="0"/>
              <a:t>‹#›</a:t>
            </a:fld>
            <a:endParaRPr lang="en-US"/>
          </a:p>
        </p:txBody>
      </p:sp>
    </p:spTree>
    <p:extLst>
      <p:ext uri="{BB962C8B-B14F-4D97-AF65-F5344CB8AC3E}">
        <p14:creationId xmlns:p14="http://schemas.microsoft.com/office/powerpoint/2010/main" val="272179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Genius Hour: </a:t>
            </a:r>
            <a:br>
              <a:rPr lang="en-US" dirty="0" smtClean="0"/>
            </a:br>
            <a:r>
              <a:rPr lang="en-US" dirty="0" smtClean="0"/>
              <a:t>Semester Project &amp; Art Final</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Beginning Art with Ms. Gay</a:t>
            </a:r>
          </a:p>
          <a:p>
            <a:r>
              <a:rPr lang="en-US" dirty="0" smtClean="0">
                <a:solidFill>
                  <a:schemeClr val="tx1"/>
                </a:solidFill>
              </a:rPr>
              <a:t>Fall 2016</a:t>
            </a:r>
            <a:endParaRPr lang="en-US" dirty="0">
              <a:solidFill>
                <a:schemeClr val="tx1"/>
              </a:solidFill>
            </a:endParaRPr>
          </a:p>
        </p:txBody>
      </p:sp>
    </p:spTree>
    <p:extLst>
      <p:ext uri="{BB962C8B-B14F-4D97-AF65-F5344CB8AC3E}">
        <p14:creationId xmlns:p14="http://schemas.microsoft.com/office/powerpoint/2010/main" val="335968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Genius Hour?</a:t>
            </a:r>
            <a:endParaRPr lang="en-US" dirty="0"/>
          </a:p>
        </p:txBody>
      </p:sp>
      <p:sp>
        <p:nvSpPr>
          <p:cNvPr id="3" name="Content Placeholder 2"/>
          <p:cNvSpPr>
            <a:spLocks noGrp="1"/>
          </p:cNvSpPr>
          <p:nvPr>
            <p:ph idx="1"/>
          </p:nvPr>
        </p:nvSpPr>
        <p:spPr/>
        <p:txBody>
          <a:bodyPr/>
          <a:lstStyle/>
          <a:p>
            <a:r>
              <a:rPr lang="en-US" b="1" dirty="0" smtClean="0"/>
              <a:t>Genius Hour </a:t>
            </a:r>
            <a:r>
              <a:rPr lang="en-US" dirty="0" smtClean="0"/>
              <a:t>is an hour during art class each Friday where you can work on your own self-guided art project. </a:t>
            </a:r>
          </a:p>
          <a:p>
            <a:pPr lvl="1"/>
            <a:r>
              <a:rPr lang="en-US" dirty="0" smtClean="0"/>
              <a:t>This concept is based on Google’s Genius Hour, where Google engineers spend one hour each week working on their own projects. This is where Gmail and Google News have come from. </a:t>
            </a:r>
            <a:endParaRPr lang="en-US" dirty="0"/>
          </a:p>
        </p:txBody>
      </p:sp>
    </p:spTree>
    <p:extLst>
      <p:ext uri="{BB962C8B-B14F-4D97-AF65-F5344CB8AC3E}">
        <p14:creationId xmlns:p14="http://schemas.microsoft.com/office/powerpoint/2010/main" val="5155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Genius Hour F.A.Q.</a:t>
            </a:r>
            <a:endParaRPr lang="en-US"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r>
              <a:rPr lang="en-US" dirty="0" smtClean="0"/>
              <a:t>Can I make anything I want?</a:t>
            </a:r>
          </a:p>
          <a:p>
            <a:pPr lvl="1"/>
            <a:r>
              <a:rPr lang="en-US" dirty="0" smtClean="0"/>
              <a:t>Yes, with limits. Your project should be something that can be reasonably created over the semester. Some materials are off-limits.</a:t>
            </a:r>
            <a:endParaRPr lang="en-US" dirty="0"/>
          </a:p>
          <a:p>
            <a:r>
              <a:rPr lang="en-US" dirty="0" smtClean="0"/>
              <a:t>Can I spray paint?</a:t>
            </a:r>
          </a:p>
          <a:p>
            <a:pPr lvl="1"/>
            <a:r>
              <a:rPr lang="en-US" dirty="0" smtClean="0"/>
              <a:t>Not on campus. You may use spray paint on your own at home, but not for the entire project. For example, maybe you create an acrylic painting, but you want part of it to be spray-painted. So you would take it home to do the spray paint portion, then bring it back to school to continue working on it.</a:t>
            </a:r>
          </a:p>
          <a:p>
            <a:r>
              <a:rPr lang="en-US" dirty="0" smtClean="0"/>
              <a:t>Can I work on my Genius Hour project at home?</a:t>
            </a:r>
          </a:p>
          <a:p>
            <a:pPr lvl="1"/>
            <a:r>
              <a:rPr lang="en-US" dirty="0" smtClean="0"/>
              <a:t>Yes! However, the whole project cannot be done at home. You are expected to work every Friday and to have your project with you, then take it home to work after class. </a:t>
            </a:r>
          </a:p>
          <a:p>
            <a:r>
              <a:rPr lang="en-US" dirty="0" smtClean="0"/>
              <a:t>Can I work with a friend on a project?</a:t>
            </a:r>
          </a:p>
          <a:p>
            <a:pPr lvl="1"/>
            <a:r>
              <a:rPr lang="en-US" dirty="0" smtClean="0"/>
              <a:t>Yes. Both of you will need to submit the assignments individually and each part you will be working on will need to be well defined. No one should be sitting around doing nothing on Fridays. </a:t>
            </a:r>
          </a:p>
        </p:txBody>
      </p:sp>
    </p:spTree>
    <p:extLst>
      <p:ext uri="{BB962C8B-B14F-4D97-AF65-F5344CB8AC3E}">
        <p14:creationId xmlns:p14="http://schemas.microsoft.com/office/powerpoint/2010/main" val="115331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Originality</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All projects should be </a:t>
            </a:r>
            <a:r>
              <a:rPr lang="en-US" b="1" dirty="0" smtClean="0"/>
              <a:t>original ideas and work</a:t>
            </a:r>
            <a:r>
              <a:rPr lang="en-US" dirty="0" smtClean="0"/>
              <a:t>.</a:t>
            </a:r>
          </a:p>
          <a:p>
            <a:r>
              <a:rPr lang="en-US" dirty="0" smtClean="0"/>
              <a:t>Be careful when searching the internet for examples of work. If I were to find out that you copied artwork off of the internet, this could be considered plagiarism and have serious consequences. </a:t>
            </a:r>
          </a:p>
          <a:p>
            <a:r>
              <a:rPr lang="en-US" dirty="0" smtClean="0"/>
              <a:t>It is okay for someone else’s work to inspire you, but it is </a:t>
            </a:r>
            <a:r>
              <a:rPr lang="en-US" b="1" dirty="0" smtClean="0"/>
              <a:t>not okay </a:t>
            </a:r>
            <a:r>
              <a:rPr lang="en-US" dirty="0" smtClean="0"/>
              <a:t>to replicate someone else’s work entirely.</a:t>
            </a:r>
          </a:p>
          <a:p>
            <a:pPr lvl="1"/>
            <a:r>
              <a:rPr lang="en-US" dirty="0" smtClean="0"/>
              <a:t>You can take parts of other work and change them to be your own. This is called appropriation, which is something many artists do.</a:t>
            </a:r>
            <a:endParaRPr lang="en-US" dirty="0"/>
          </a:p>
        </p:txBody>
      </p:sp>
    </p:spTree>
    <p:extLst>
      <p:ext uri="{BB962C8B-B14F-4D97-AF65-F5344CB8AC3E}">
        <p14:creationId xmlns:p14="http://schemas.microsoft.com/office/powerpoint/2010/main" val="3082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Proposal of 3 Ideas</a:t>
            </a:r>
            <a:endParaRPr lang="en-US" dirty="0"/>
          </a:p>
        </p:txBody>
      </p:sp>
      <p:sp>
        <p:nvSpPr>
          <p:cNvPr id="3" name="Content Placeholder 2"/>
          <p:cNvSpPr>
            <a:spLocks noGrp="1"/>
          </p:cNvSpPr>
          <p:nvPr>
            <p:ph idx="1"/>
          </p:nvPr>
        </p:nvSpPr>
        <p:spPr>
          <a:xfrm>
            <a:off x="457200" y="1219200"/>
            <a:ext cx="8229600" cy="5257800"/>
          </a:xfrm>
        </p:spPr>
        <p:txBody>
          <a:bodyPr>
            <a:normAutofit fontScale="92500"/>
          </a:bodyPr>
          <a:lstStyle/>
          <a:p>
            <a:r>
              <a:rPr lang="en-US" dirty="0" smtClean="0"/>
              <a:t>Your first assignment for Genius Hour is a Proposal of 3 Ideas.</a:t>
            </a:r>
          </a:p>
          <a:p>
            <a:pPr lvl="1"/>
            <a:r>
              <a:rPr lang="en-US" dirty="0" smtClean="0"/>
              <a:t>You will need to come up with three unique ideas for your Genius Hour project. </a:t>
            </a:r>
          </a:p>
          <a:p>
            <a:pPr lvl="1"/>
            <a:r>
              <a:rPr lang="en-US" dirty="0" smtClean="0"/>
              <a:t>For </a:t>
            </a:r>
            <a:r>
              <a:rPr lang="en-US" b="1" dirty="0" smtClean="0"/>
              <a:t>each idea</a:t>
            </a:r>
            <a:r>
              <a:rPr lang="en-US" dirty="0" smtClean="0"/>
              <a:t>, you will need to include the following:</a:t>
            </a:r>
          </a:p>
          <a:p>
            <a:pPr lvl="2"/>
            <a:r>
              <a:rPr lang="en-US" dirty="0" smtClean="0"/>
              <a:t>A </a:t>
            </a:r>
            <a:r>
              <a:rPr lang="en-US" b="1" dirty="0"/>
              <a:t>written description </a:t>
            </a:r>
            <a:r>
              <a:rPr lang="en-US" dirty="0"/>
              <a:t>of </a:t>
            </a:r>
            <a:r>
              <a:rPr lang="en-US" b="1" dirty="0"/>
              <a:t>what you want to make and why </a:t>
            </a:r>
            <a:r>
              <a:rPr lang="en-US" dirty="0"/>
              <a:t>(1-2 sentences is fine)</a:t>
            </a:r>
          </a:p>
          <a:p>
            <a:pPr lvl="2"/>
            <a:r>
              <a:rPr lang="en-US" b="1" dirty="0" smtClean="0"/>
              <a:t>Rough </a:t>
            </a:r>
            <a:r>
              <a:rPr lang="en-US" b="1" dirty="0"/>
              <a:t>sketches </a:t>
            </a:r>
            <a:r>
              <a:rPr lang="en-US" dirty="0"/>
              <a:t>in the form of thumbnails (1-2 images for each is fine)</a:t>
            </a:r>
          </a:p>
          <a:p>
            <a:pPr lvl="2"/>
            <a:r>
              <a:rPr lang="en-US" b="1" dirty="0" smtClean="0"/>
              <a:t>Materials</a:t>
            </a:r>
            <a:r>
              <a:rPr lang="en-US" dirty="0" smtClean="0"/>
              <a:t> </a:t>
            </a:r>
            <a:r>
              <a:rPr lang="en-US" dirty="0"/>
              <a:t>you will  need to make the </a:t>
            </a:r>
            <a:r>
              <a:rPr lang="en-US" dirty="0" smtClean="0"/>
              <a:t>project</a:t>
            </a:r>
          </a:p>
          <a:p>
            <a:pPr lvl="1"/>
            <a:r>
              <a:rPr lang="en-US" dirty="0" smtClean="0"/>
              <a:t>Complete this assignment in your </a:t>
            </a:r>
            <a:r>
              <a:rPr lang="en-US" b="1" dirty="0" smtClean="0"/>
              <a:t>sketchbook</a:t>
            </a:r>
            <a:r>
              <a:rPr lang="en-US" dirty="0" smtClean="0"/>
              <a:t>, and then tear out and submit on </a:t>
            </a:r>
            <a:r>
              <a:rPr lang="en-US" b="1" dirty="0" smtClean="0"/>
              <a:t>Friday, August 19</a:t>
            </a:r>
            <a:r>
              <a:rPr lang="en-US" b="1" baseline="30000" dirty="0" smtClean="0"/>
              <a:t>th</a:t>
            </a:r>
            <a:r>
              <a:rPr lang="en-US" dirty="0" smtClean="0"/>
              <a:t>. </a:t>
            </a:r>
            <a:endParaRPr lang="en-US" dirty="0"/>
          </a:p>
          <a:p>
            <a:pPr lvl="1"/>
            <a:endParaRPr lang="en-US" dirty="0"/>
          </a:p>
        </p:txBody>
      </p:sp>
    </p:spTree>
    <p:extLst>
      <p:ext uri="{BB962C8B-B14F-4D97-AF65-F5344CB8AC3E}">
        <p14:creationId xmlns:p14="http://schemas.microsoft.com/office/powerpoint/2010/main" val="196602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Awesome Genius Hour Projects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52600"/>
            <a:ext cx="3429000" cy="2286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936" t="6029" r="18936" b="5460"/>
          <a:stretch/>
        </p:blipFill>
        <p:spPr>
          <a:xfrm>
            <a:off x="4161817" y="1752600"/>
            <a:ext cx="4760431" cy="381486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510" t="22104" r="24255" b="23428"/>
          <a:stretch/>
        </p:blipFill>
        <p:spPr>
          <a:xfrm>
            <a:off x="248866" y="4666846"/>
            <a:ext cx="4173303" cy="1901758"/>
          </a:xfrm>
          <a:prstGeom prst="rect">
            <a:avLst/>
          </a:prstGeom>
        </p:spPr>
      </p:pic>
    </p:spTree>
    <p:extLst>
      <p:ext uri="{BB962C8B-B14F-4D97-AF65-F5344CB8AC3E}">
        <p14:creationId xmlns:p14="http://schemas.microsoft.com/office/powerpoint/2010/main" val="272395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Awesome Genius Hour Projects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364" r="7661"/>
          <a:stretch/>
        </p:blipFill>
        <p:spPr>
          <a:xfrm rot="5400000">
            <a:off x="42288" y="2396112"/>
            <a:ext cx="4495802" cy="351357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170" r="9574"/>
          <a:stretch/>
        </p:blipFill>
        <p:spPr>
          <a:xfrm flipH="1">
            <a:off x="4572000" y="1524000"/>
            <a:ext cx="4042816" cy="269904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0532" t="8676" r="21064"/>
          <a:stretch/>
        </p:blipFill>
        <p:spPr>
          <a:xfrm>
            <a:off x="5486400" y="4440732"/>
            <a:ext cx="2466726" cy="2169618"/>
          </a:xfrm>
          <a:prstGeom prst="rect">
            <a:avLst/>
          </a:prstGeom>
        </p:spPr>
      </p:pic>
    </p:spTree>
    <p:extLst>
      <p:ext uri="{BB962C8B-B14F-4D97-AF65-F5344CB8AC3E}">
        <p14:creationId xmlns:p14="http://schemas.microsoft.com/office/powerpoint/2010/main" val="301720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Awesome Genius Hour Projects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554" t="2686" r="18446"/>
          <a:stretch/>
        </p:blipFill>
        <p:spPr>
          <a:xfrm>
            <a:off x="304988" y="1447800"/>
            <a:ext cx="3352800" cy="262182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04"/>
          <a:stretch/>
        </p:blipFill>
        <p:spPr>
          <a:xfrm>
            <a:off x="4724400" y="1750978"/>
            <a:ext cx="3486150" cy="457362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88" t="12766" b="18298"/>
          <a:stretch/>
        </p:blipFill>
        <p:spPr>
          <a:xfrm>
            <a:off x="1295400" y="4212077"/>
            <a:ext cx="1948117" cy="2438400"/>
          </a:xfrm>
          <a:prstGeom prst="rect">
            <a:avLst/>
          </a:prstGeom>
        </p:spPr>
      </p:pic>
    </p:spTree>
    <p:extLst>
      <p:ext uri="{BB962C8B-B14F-4D97-AF65-F5344CB8AC3E}">
        <p14:creationId xmlns:p14="http://schemas.microsoft.com/office/powerpoint/2010/main" val="82085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492</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Genius Hour:  Semester Project &amp; Art Final</vt:lpstr>
      <vt:lpstr>What is Genius Hour?</vt:lpstr>
      <vt:lpstr>Genius Hour F.A.Q.</vt:lpstr>
      <vt:lpstr>Originality</vt:lpstr>
      <vt:lpstr>Proposal of 3 Ideas</vt:lpstr>
      <vt:lpstr>Examples of Awesome Genius Hour Projects</vt:lpstr>
      <vt:lpstr>Examples of Awesome Genius Hour Projects</vt:lpstr>
      <vt:lpstr>Examples of Awesome Genius Hour Projects</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Genius Hour: Our Art Final</dc:title>
  <dc:creator>Gay, Kimberly</dc:creator>
  <cp:lastModifiedBy>Gay, Kimberly</cp:lastModifiedBy>
  <cp:revision>8</cp:revision>
  <cp:lastPrinted>2016-08-11T15:33:16Z</cp:lastPrinted>
  <dcterms:created xsi:type="dcterms:W3CDTF">2016-08-09T19:39:33Z</dcterms:created>
  <dcterms:modified xsi:type="dcterms:W3CDTF">2016-08-11T19:37:42Z</dcterms:modified>
</cp:coreProperties>
</file>